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3" r:id="rId4"/>
    <p:sldId id="340" r:id="rId5"/>
    <p:sldId id="337" r:id="rId6"/>
    <p:sldId id="34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408" y="3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801759" y="887896"/>
            <a:ext cx="8302484" cy="50822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1CFF35D-15EB-EB02-91AD-8BE15400F0FB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50B9FC-2D64-B255-E70A-66781AAA67F1}"/>
              </a:ext>
            </a:extLst>
          </p:cNvPr>
          <p:cNvSpPr txBox="1"/>
          <p:nvPr/>
        </p:nvSpPr>
        <p:spPr>
          <a:xfrm>
            <a:off x="430698" y="596348"/>
            <a:ext cx="9044606" cy="566530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78875732-4AEB-DA87-9EFB-9735EB399D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53BE32BD-61F0-BF8A-3ADC-3DCBAE5EC058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292D31E-0CDF-8B5C-559E-DEAA642AB705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B238D2E0-999E-97E4-65FD-53152BA3BD78}"/>
              </a:ext>
            </a:extLst>
          </p:cNvPr>
          <p:cNvSpPr txBox="1"/>
          <p:nvPr/>
        </p:nvSpPr>
        <p:spPr>
          <a:xfrm>
            <a:off x="801759" y="887896"/>
            <a:ext cx="8302484" cy="50822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必ず元の場所に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戻すこと！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04518-9FD2-E8C5-9DDA-9CAA46C3D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CD1DB22-0C9D-BE0B-B68A-54CAD1540BF1}"/>
              </a:ext>
            </a:extLst>
          </p:cNvPr>
          <p:cNvSpPr/>
          <p:nvPr/>
        </p:nvSpPr>
        <p:spPr>
          <a:xfrm>
            <a:off x="113344" y="106909"/>
            <a:ext cx="3265962" cy="66516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723046A-3A72-0069-D07F-CA1FC6E3D802}"/>
              </a:ext>
            </a:extLst>
          </p:cNvPr>
          <p:cNvGrpSpPr/>
          <p:nvPr/>
        </p:nvGrpSpPr>
        <p:grpSpPr>
          <a:xfrm>
            <a:off x="317575" y="2000250"/>
            <a:ext cx="2857500" cy="2857500"/>
            <a:chOff x="6623241" y="3774236"/>
            <a:chExt cx="2606484" cy="260648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04861C6-2E38-71BC-C25E-FCFA4251D928}"/>
                </a:ext>
              </a:extLst>
            </p:cNvPr>
            <p:cNvGrpSpPr/>
            <p:nvPr/>
          </p:nvGrpSpPr>
          <p:grpSpPr>
            <a:xfrm>
              <a:off x="6623241" y="3774236"/>
              <a:ext cx="2606484" cy="2606484"/>
              <a:chOff x="643930" y="806730"/>
              <a:chExt cx="2735056" cy="273505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82BD81D3-B3FE-839F-7C2A-E1126A26CD8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F2559CBA-34EB-F4FC-50B6-CAC2EB0D03F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919FE2E-2DF5-D277-9070-338206063730}"/>
                </a:ext>
              </a:extLst>
            </p:cNvPr>
            <p:cNvSpPr/>
            <p:nvPr/>
          </p:nvSpPr>
          <p:spPr bwMode="auto">
            <a:xfrm>
              <a:off x="6698491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7E87BC7-F163-7038-0B26-CCCAF2102D14}"/>
                </a:ext>
              </a:extLst>
            </p:cNvPr>
            <p:cNvGrpSpPr/>
            <p:nvPr/>
          </p:nvGrpSpPr>
          <p:grpSpPr>
            <a:xfrm>
              <a:off x="6977873" y="4051027"/>
              <a:ext cx="1915764" cy="1992071"/>
              <a:chOff x="2871768" y="-1251520"/>
              <a:chExt cx="1915764" cy="1992071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BF052361-79D5-9C4D-A89A-F6AB2619ED1F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C44F2CD6-2236-04FF-1C6B-96B1D968A520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E401175-ADAE-2176-ECB7-5B20AB27BEFE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BA6EE4C-0419-4052-29B3-5D7372391264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EC8316-0AD9-E349-2675-D728F92792B9}"/>
              </a:ext>
            </a:extLst>
          </p:cNvPr>
          <p:cNvSpPr txBox="1"/>
          <p:nvPr/>
        </p:nvSpPr>
        <p:spPr>
          <a:xfrm>
            <a:off x="3752381" y="642267"/>
            <a:ext cx="5775933" cy="55734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7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お願い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900A9E6-26D3-045E-9808-D16EAB9958A8}"/>
              </a:ext>
            </a:extLst>
          </p:cNvPr>
          <p:cNvSpPr txBox="1"/>
          <p:nvPr/>
        </p:nvSpPr>
        <p:spPr>
          <a:xfrm>
            <a:off x="323654" y="6222264"/>
            <a:ext cx="9354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次に利用される方のために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ご協力よろしくお願いします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CD79055-8055-8019-2315-838472CA2C98}"/>
              </a:ext>
            </a:extLst>
          </p:cNvPr>
          <p:cNvSpPr txBox="1"/>
          <p:nvPr/>
        </p:nvSpPr>
        <p:spPr>
          <a:xfrm>
            <a:off x="323655" y="1353175"/>
            <a:ext cx="9354870" cy="21839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使用後に元の場所に戻してください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656721EB-35CE-1613-4FA6-8BAB748523B9}"/>
              </a:ext>
            </a:extLst>
          </p:cNvPr>
          <p:cNvGrpSpPr/>
          <p:nvPr/>
        </p:nvGrpSpPr>
        <p:grpSpPr>
          <a:xfrm>
            <a:off x="1307595" y="3969060"/>
            <a:ext cx="1950389" cy="2028075"/>
            <a:chOff x="2871768" y="-1251520"/>
            <a:chExt cx="1915764" cy="1992071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661CBDF-0913-1ACE-ADD5-075A1E1571C7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996F9D4-1370-2318-5A86-D2796243DE36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5E00D1B-03FC-591A-165C-5261352CFA0F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406D52D-FB16-40E7-A5CB-F1D11A1E8A3E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1B9BA0C-6E8D-E9FB-9559-84D70B497E83}"/>
              </a:ext>
            </a:extLst>
          </p:cNvPr>
          <p:cNvGrpSpPr/>
          <p:nvPr/>
        </p:nvGrpSpPr>
        <p:grpSpPr>
          <a:xfrm>
            <a:off x="3917445" y="3969060"/>
            <a:ext cx="1950389" cy="2028075"/>
            <a:chOff x="2871768" y="-1251520"/>
            <a:chExt cx="1915764" cy="1992071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C03A33C-2E75-883F-D05F-F664F8446EDD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1BA5486C-6A1F-9927-FD22-8C13BD097C48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BD260C0-AAF4-F705-B939-6947E9F27808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11F370D-C1CD-1458-8134-81550DEB43A5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F975B76D-9EC4-5568-E160-50FF1831E480}"/>
              </a:ext>
            </a:extLst>
          </p:cNvPr>
          <p:cNvGrpSpPr/>
          <p:nvPr/>
        </p:nvGrpSpPr>
        <p:grpSpPr>
          <a:xfrm>
            <a:off x="6726906" y="3969060"/>
            <a:ext cx="1950389" cy="2028075"/>
            <a:chOff x="2871768" y="-1251520"/>
            <a:chExt cx="1915764" cy="1992071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31868B6E-CA28-4ECE-5B57-F7CE3D20D099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019ECE12-B9EE-98BD-155B-5CC0194EAF4F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D012C95-1505-7D46-4DFB-62C24EE8A7C1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D3A20A33-2476-B2D2-C62D-AF18352936D7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3B65D-7B4C-6026-4B64-9CEFCD365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7A6C20C-91A1-B183-C61F-17A01213B37F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A34192-918C-5E94-0704-B3323B867E88}"/>
              </a:ext>
            </a:extLst>
          </p:cNvPr>
          <p:cNvSpPr txBox="1"/>
          <p:nvPr/>
        </p:nvSpPr>
        <p:spPr>
          <a:xfrm>
            <a:off x="2111829" y="242888"/>
            <a:ext cx="5682342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利用される方へ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121A2FA8-224C-3DEA-94C4-A587D859D2D2}"/>
              </a:ext>
            </a:extLst>
          </p:cNvPr>
          <p:cNvSpPr txBox="1"/>
          <p:nvPr/>
        </p:nvSpPr>
        <p:spPr>
          <a:xfrm>
            <a:off x="323654" y="6222264"/>
            <a:ext cx="9354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次に利用される方のために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ご協力よろしくお願いします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7FC5B7B-4E7F-493F-87E6-80E0C6D69DA5}"/>
              </a:ext>
            </a:extLst>
          </p:cNvPr>
          <p:cNvSpPr txBox="1"/>
          <p:nvPr/>
        </p:nvSpPr>
        <p:spPr>
          <a:xfrm>
            <a:off x="323655" y="1353175"/>
            <a:ext cx="9354870" cy="21839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テーブルやイスを移動させた方は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使用後に元の場所に戻してください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EA9B19CB-0F5A-FEC1-A7B2-AB50930327A0}"/>
              </a:ext>
            </a:extLst>
          </p:cNvPr>
          <p:cNvGrpSpPr/>
          <p:nvPr/>
        </p:nvGrpSpPr>
        <p:grpSpPr>
          <a:xfrm>
            <a:off x="1307595" y="3969060"/>
            <a:ext cx="1950389" cy="2028075"/>
            <a:chOff x="2871768" y="-1251520"/>
            <a:chExt cx="1915764" cy="1992071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547162EF-911E-A74C-FEF8-25E3F466F2F1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A33FB97-7A40-5B1C-5FB8-048505C53254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BDE855E-453E-FBD0-F477-5C8F572E81BD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C0ED5D8B-E5FA-396F-B991-3220F5B343CE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ACDFCEDC-2AD9-E200-8D0F-7E75C608C98E}"/>
              </a:ext>
            </a:extLst>
          </p:cNvPr>
          <p:cNvGrpSpPr/>
          <p:nvPr/>
        </p:nvGrpSpPr>
        <p:grpSpPr>
          <a:xfrm>
            <a:off x="3917445" y="3969060"/>
            <a:ext cx="1950389" cy="2028075"/>
            <a:chOff x="2871768" y="-1251520"/>
            <a:chExt cx="1915764" cy="1992071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C0C8956F-8283-B715-7530-85CC9C47F84C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1415227-3E89-8FDB-B0A1-D9B7103EC09A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BD5CEE0-32E6-3F25-0493-C66EDC85C120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8E26FC0-8E6E-6FDF-2E9B-B8853510E3E8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FCD8A5AA-E153-3707-6C2A-B07B28B38F2C}"/>
              </a:ext>
            </a:extLst>
          </p:cNvPr>
          <p:cNvGrpSpPr/>
          <p:nvPr/>
        </p:nvGrpSpPr>
        <p:grpSpPr>
          <a:xfrm>
            <a:off x="6726906" y="3969060"/>
            <a:ext cx="1950389" cy="2028075"/>
            <a:chOff x="2871768" y="-1251520"/>
            <a:chExt cx="1915764" cy="1992071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8B048A6F-0972-7FEB-98FA-410EB9889853}"/>
                </a:ext>
              </a:extLst>
            </p:cNvPr>
            <p:cNvGrpSpPr/>
            <p:nvPr/>
          </p:nvGrpSpPr>
          <p:grpSpPr>
            <a:xfrm>
              <a:off x="2871768" y="-604071"/>
              <a:ext cx="1165540" cy="1109194"/>
              <a:chOff x="2261566" y="2912146"/>
              <a:chExt cx="993115" cy="945105"/>
            </a:xfrm>
            <a:solidFill>
              <a:srgbClr val="663300"/>
            </a:solidFill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F9785CD-E807-25E2-BB2F-A592224D30E1}"/>
                  </a:ext>
                </a:extLst>
              </p:cNvPr>
              <p:cNvSpPr/>
              <p:nvPr/>
            </p:nvSpPr>
            <p:spPr bwMode="auto">
              <a:xfrm>
                <a:off x="2261566" y="3086095"/>
                <a:ext cx="914614" cy="765085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CF31923-978D-65BE-2427-506C23C36980}"/>
                  </a:ext>
                </a:extLst>
              </p:cNvPr>
              <p:cNvSpPr/>
              <p:nvPr/>
            </p:nvSpPr>
            <p:spPr bwMode="auto">
              <a:xfrm>
                <a:off x="2712719" y="2912146"/>
                <a:ext cx="541962" cy="945105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846539D-B7AD-A6A3-9955-68D142ABACFC}"/>
                </a:ext>
              </a:extLst>
            </p:cNvPr>
            <p:cNvSpPr/>
            <p:nvPr/>
          </p:nvSpPr>
          <p:spPr bwMode="auto">
            <a:xfrm>
              <a:off x="3829365" y="-125152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600787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125</Words>
  <Application>Microsoft Office PowerPoint</Application>
  <PresentationFormat>A4 210 x 297 mm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poph64_テーブルやイスを移動させた方は、使用後に元の場所に戻してください</dc:title>
  <dc:subject>poph64_テーブルやイスを移動させた方は、使用後に元の場所に戻してください</dc:subject>
  <dc:creator>でじけろお</dc:creator>
  <cp:revision>1</cp:revision>
  <dcterms:created xsi:type="dcterms:W3CDTF">2014-12-04T06:28:23Z</dcterms:created>
  <dcterms:modified xsi:type="dcterms:W3CDTF">2025-04-04T11:23:45Z</dcterms:modified>
  <cp:version>1</cp:version>
</cp:coreProperties>
</file>